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801600" cy="9601200" type="A3"/>
  <p:notesSz cx="9305925" cy="7019925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83D8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2419" cy="3519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0534" y="1"/>
            <a:ext cx="4033905" cy="3519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A6C71-3523-48D6-BD67-2206B5FE093E}" type="datetimeFigureOut">
              <a:rPr lang="ms-MY" smtClean="0"/>
              <a:t>09/11/2018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77888"/>
            <a:ext cx="3155950" cy="2368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44" y="3378994"/>
            <a:ext cx="7445037" cy="2763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7947"/>
            <a:ext cx="4032419" cy="351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0534" y="6667947"/>
            <a:ext cx="4033905" cy="351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E731B-032F-4EAE-9260-FEB484080F0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9036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0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6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0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4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6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1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9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F3D0-4119-400B-9CF1-B6346102AC1A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5E09-5F35-49EA-8C3C-1BE6DC2A6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7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anvas 31"/>
          <p:cNvGrpSpPr/>
          <p:nvPr/>
        </p:nvGrpSpPr>
        <p:grpSpPr>
          <a:xfrm>
            <a:off x="1127925" y="2259669"/>
            <a:ext cx="11122133" cy="7707085"/>
            <a:chOff x="485042" y="34947"/>
            <a:chExt cx="10198198" cy="6493488"/>
          </a:xfrm>
        </p:grpSpPr>
        <p:sp>
          <p:nvSpPr>
            <p:cNvPr id="5" name="Rectangle 4"/>
            <p:cNvSpPr/>
            <p:nvPr/>
          </p:nvSpPr>
          <p:spPr>
            <a:xfrm>
              <a:off x="1120140" y="2051685"/>
              <a:ext cx="9563100" cy="4476750"/>
            </a:xfrm>
            <a:prstGeom prst="rect">
              <a:avLst/>
            </a:prstGeom>
            <a:noFill/>
          </p:spPr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3308125" y="34947"/>
              <a:ext cx="2686111" cy="39559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45720" tIns="45720" rIns="4572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ADVISOR - CEO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Dato’ Badlishah Bin Haji Ahmad</a:t>
              </a:r>
              <a:endParaRPr lang="en-US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333750" y="1418755"/>
              <a:ext cx="2690446" cy="396024"/>
            </a:xfrm>
            <a:prstGeom prst="rect">
              <a:avLst/>
            </a:prstGeom>
            <a:solidFill>
              <a:srgbClr val="FB7DE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HALAL Executive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Nazri Bin Mokhtar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200" b="1" dirty="0">
                  <a:solidFill>
                    <a:srgbClr val="FFFFFF"/>
                  </a:solidFill>
                  <a:effectLst/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85042" y="2458950"/>
              <a:ext cx="1314450" cy="8068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QHSE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Muhammad Nabil Khalis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 Meor Muhammad Ikram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AutoShape 20"/>
            <p:cNvCxnSpPr>
              <a:cxnSpLocks noChangeShapeType="1"/>
            </p:cNvCxnSpPr>
            <p:nvPr/>
          </p:nvCxnSpPr>
          <p:spPr bwMode="auto">
            <a:xfrm>
              <a:off x="1070463" y="2105025"/>
              <a:ext cx="7523775" cy="218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2014904" y="2460329"/>
              <a:ext cx="1362808" cy="79266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smtClean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Human </a:t>
              </a: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Capital &amp; Administration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err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Puan</a:t>
              </a:r>
              <a:r>
                <a:rPr lang="en-MY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MY" sz="1000" b="1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Khairunnisa Binti Jailani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650842" y="430546"/>
              <a:ext cx="434" cy="3209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3691304" y="2483497"/>
              <a:ext cx="1323975" cy="782125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smtClean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Account </a:t>
              </a: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&amp; Finance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Shamsul Irman Bin Mamat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2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5180135" y="2469794"/>
              <a:ext cx="1213828" cy="79582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smtClean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F&amp;B </a:t>
              </a: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Operation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Mahmad Anuar Othman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2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6621340" y="2483663"/>
              <a:ext cx="1228754" cy="7688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smtClean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F&amp;B </a:t>
              </a: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Operation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Chef Hamdan Bin Ahmad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308907" y="751500"/>
              <a:ext cx="2685415" cy="3949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45720" tIns="45720" rIns="4572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CHAIRMAN – COO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Tuan Syamsani Bin Tuan Mansor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070443" y="2116984"/>
              <a:ext cx="0" cy="3521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684827" y="2116880"/>
              <a:ext cx="0" cy="3439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344487" y="2117283"/>
              <a:ext cx="0" cy="3435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760868" y="2140455"/>
              <a:ext cx="0" cy="3435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235336" y="2125622"/>
              <a:ext cx="0" cy="3435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51843" y="1146470"/>
              <a:ext cx="4555" cy="2727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650842" y="1814899"/>
              <a:ext cx="773" cy="3023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94238" y="2135146"/>
              <a:ext cx="0" cy="3435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5865934" y="3432112"/>
              <a:ext cx="1314450" cy="77940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 dirty="0" smtClean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F&amp;B </a:t>
              </a:r>
              <a:r>
                <a:rPr lang="en-MY" sz="1000" b="1" dirty="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Operation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</a:t>
              </a:r>
              <a:r>
                <a:rPr lang="en-US" sz="1000" b="1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Muhammad Nirwan Lim Bin Abdullah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5" name="Straight Connector 24"/>
            <p:cNvCxnSpPr>
              <a:endCxn id="24" idx="0"/>
            </p:cNvCxnSpPr>
            <p:nvPr/>
          </p:nvCxnSpPr>
          <p:spPr>
            <a:xfrm>
              <a:off x="6518765" y="2112872"/>
              <a:ext cx="4394" cy="13192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2924665" y="3435460"/>
              <a:ext cx="1332277" cy="794311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288" tIns="45720" rIns="18288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Procurement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MY" sz="10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Mr. Junid Bin Hassan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3555610" y="2115655"/>
              <a:ext cx="15534" cy="13198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9418780" y="5188013"/>
            <a:ext cx="1440641" cy="92519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18288" tIns="45720" rIns="18288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MY" sz="1000" b="1" dirty="0" smtClean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F&amp;B Operation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Mr</a:t>
            </a:r>
            <a:r>
              <a:rPr lang="en-US" sz="11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</a:t>
            </a:r>
            <a:r>
              <a:rPr lang="en-US" sz="1100" b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Rasyid</a:t>
            </a:r>
            <a:r>
              <a:rPr lang="en-US" sz="11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Bin AB Rani</a:t>
            </a:r>
            <a:endParaRPr lang="en-US" sz="11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MY" sz="1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538974" y="475514"/>
            <a:ext cx="9066039" cy="83155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6012" tIns="48006" rIns="96012" bIns="48006" anchor="t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4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CONVENTION &amp; EXHIBITION (PUTRAJAYA) SDN. BHD.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40"/>
              </a:spcAft>
            </a:pP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(Formerly known as Putrajaya International Convention Centre </a:t>
            </a:r>
            <a:r>
              <a:rPr lang="en-US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Sdn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Bhd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417" y="519843"/>
            <a:ext cx="2283981" cy="93192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-89202" y="1749303"/>
            <a:ext cx="11486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Halal Organisation Chart 2018</a:t>
            </a:r>
            <a:endParaRPr lang="en-MY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5394093" y="6291744"/>
            <a:ext cx="1433536" cy="92506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18288" tIns="45720" rIns="18288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MY" sz="1000" b="1" dirty="0" smtClean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MY" sz="1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F&amp;B </a:t>
            </a:r>
            <a:r>
              <a:rPr lang="en-MY" sz="10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Operation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Mr. Mohd Shahir Bin Zakaria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249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5565</TotalTime>
  <Words>116</Words>
  <Application>Microsoft Office PowerPoint</Application>
  <PresentationFormat>A3 Paper (297x420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Norazlina binti Haron</dc:creator>
  <cp:lastModifiedBy>Nabil</cp:lastModifiedBy>
  <cp:revision>70</cp:revision>
  <cp:lastPrinted>2018-11-07T07:26:24Z</cp:lastPrinted>
  <dcterms:created xsi:type="dcterms:W3CDTF">2017-07-25T07:59:40Z</dcterms:created>
  <dcterms:modified xsi:type="dcterms:W3CDTF">2018-11-09T07:09:32Z</dcterms:modified>
</cp:coreProperties>
</file>