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8" r:id="rId2"/>
  </p:sldIdLst>
  <p:sldSz cx="12801600" cy="9601200" type="A3"/>
  <p:notesSz cx="9305925" cy="7019925"/>
  <p:defaultTextStyle>
    <a:defPPr>
      <a:defRPr lang="en-US"/>
    </a:defPPr>
    <a:lvl1pPr marL="0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1pPr>
    <a:lvl2pPr marL="537667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2pPr>
    <a:lvl3pPr marL="1075334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3pPr>
    <a:lvl4pPr marL="1613002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4pPr>
    <a:lvl5pPr marL="2150669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5pPr>
    <a:lvl6pPr marL="2688336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6pPr>
    <a:lvl7pPr marL="3226003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7pPr>
    <a:lvl8pPr marL="3763670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8pPr>
    <a:lvl9pPr marL="4301338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383D8"/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7" autoAdjust="0"/>
    <p:restoredTop sz="94660"/>
  </p:normalViewPr>
  <p:slideViewPr>
    <p:cSldViewPr snapToGrid="0">
      <p:cViewPr varScale="1">
        <p:scale>
          <a:sx n="66" d="100"/>
          <a:sy n="66" d="100"/>
        </p:scale>
        <p:origin x="122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032419" cy="35197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ms-MY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70534" y="1"/>
            <a:ext cx="4033905" cy="35197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1A6C71-3523-48D6-BD67-2206B5FE093E}" type="datetimeFigureOut">
              <a:rPr lang="ms-MY" smtClean="0"/>
              <a:t>09/11/2018</a:t>
            </a:fld>
            <a:endParaRPr lang="ms-MY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074988" y="877888"/>
            <a:ext cx="3155950" cy="2368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ms-MY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30444" y="3378994"/>
            <a:ext cx="7445037" cy="27634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s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67947"/>
            <a:ext cx="4032419" cy="35197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ms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70534" y="6667947"/>
            <a:ext cx="4033905" cy="35197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6E731B-032F-4EAE-9260-FEB484080F04}" type="slidenum">
              <a:rPr lang="ms-MY" smtClean="0"/>
              <a:t>‹#›</a:t>
            </a:fld>
            <a:endParaRPr lang="ms-MY"/>
          </a:p>
        </p:txBody>
      </p:sp>
    </p:spTree>
    <p:extLst>
      <p:ext uri="{BB962C8B-B14F-4D97-AF65-F5344CB8AC3E}">
        <p14:creationId xmlns:p14="http://schemas.microsoft.com/office/powerpoint/2010/main" val="17903685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1571308"/>
            <a:ext cx="10881360" cy="3342640"/>
          </a:xfrm>
        </p:spPr>
        <p:txBody>
          <a:bodyPr anchor="b"/>
          <a:lstStyle>
            <a:lvl1pPr algn="ctr">
              <a:defRPr sz="8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5042853"/>
            <a:ext cx="9601200" cy="2318067"/>
          </a:xfrm>
        </p:spPr>
        <p:txBody>
          <a:bodyPr/>
          <a:lstStyle>
            <a:lvl1pPr marL="0" indent="0" algn="ctr">
              <a:buNone/>
              <a:defRPr sz="3360"/>
            </a:lvl1pPr>
            <a:lvl2pPr marL="640080" indent="0" algn="ctr">
              <a:buNone/>
              <a:defRPr sz="2800"/>
            </a:lvl2pPr>
            <a:lvl3pPr marL="1280160" indent="0" algn="ctr">
              <a:buNone/>
              <a:defRPr sz="2520"/>
            </a:lvl3pPr>
            <a:lvl4pPr marL="1920240" indent="0" algn="ctr">
              <a:buNone/>
              <a:defRPr sz="2240"/>
            </a:lvl4pPr>
            <a:lvl5pPr marL="2560320" indent="0" algn="ctr">
              <a:buNone/>
              <a:defRPr sz="2240"/>
            </a:lvl5pPr>
            <a:lvl6pPr marL="3200400" indent="0" algn="ctr">
              <a:buNone/>
              <a:defRPr sz="2240"/>
            </a:lvl6pPr>
            <a:lvl7pPr marL="3840480" indent="0" algn="ctr">
              <a:buNone/>
              <a:defRPr sz="2240"/>
            </a:lvl7pPr>
            <a:lvl8pPr marL="4480560" indent="0" algn="ctr">
              <a:buNone/>
              <a:defRPr sz="2240"/>
            </a:lvl8pPr>
            <a:lvl9pPr marL="5120640" indent="0" algn="ctr">
              <a:buNone/>
              <a:defRPr sz="224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5F3D0-4119-400B-9CF1-B6346102AC1A}" type="datetimeFigureOut">
              <a:rPr lang="en-US" smtClean="0"/>
              <a:t>11/9/2018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F5E09-5F35-49EA-8C3C-1BE6DC2A6A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4090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5F3D0-4119-400B-9CF1-B6346102AC1A}" type="datetimeFigureOut">
              <a:rPr lang="en-US" smtClean="0"/>
              <a:t>11/9/2018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F5E09-5F35-49EA-8C3C-1BE6DC2A6A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1646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1146" y="511175"/>
            <a:ext cx="2760345" cy="813657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0111" y="511175"/>
            <a:ext cx="8121015" cy="813657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5F3D0-4119-400B-9CF1-B6346102AC1A}" type="datetimeFigureOut">
              <a:rPr lang="en-US" smtClean="0"/>
              <a:t>11/9/2018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F5E09-5F35-49EA-8C3C-1BE6DC2A6A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00742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5F3D0-4119-400B-9CF1-B6346102AC1A}" type="datetimeFigureOut">
              <a:rPr lang="en-US" smtClean="0"/>
              <a:t>11/9/2018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F5E09-5F35-49EA-8C3C-1BE6DC2A6A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34133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3443" y="2393635"/>
            <a:ext cx="11041380" cy="3993832"/>
          </a:xfrm>
        </p:spPr>
        <p:txBody>
          <a:bodyPr anchor="b"/>
          <a:lstStyle>
            <a:lvl1pPr>
              <a:defRPr sz="8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3443" y="6425250"/>
            <a:ext cx="11041380" cy="2100262"/>
          </a:xfrm>
        </p:spPr>
        <p:txBody>
          <a:bodyPr/>
          <a:lstStyle>
            <a:lvl1pPr marL="0" indent="0">
              <a:buNone/>
              <a:defRPr sz="3360">
                <a:solidFill>
                  <a:schemeClr val="tx1"/>
                </a:solidFill>
              </a:defRPr>
            </a:lvl1pPr>
            <a:lvl2pPr marL="64008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5F3D0-4119-400B-9CF1-B6346102AC1A}" type="datetimeFigureOut">
              <a:rPr lang="en-US" smtClean="0"/>
              <a:t>11/9/2018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F5E09-5F35-49EA-8C3C-1BE6DC2A6A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4077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0110" y="2555875"/>
            <a:ext cx="5440680" cy="60918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80810" y="2555875"/>
            <a:ext cx="5440680" cy="60918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5F3D0-4119-400B-9CF1-B6346102AC1A}" type="datetimeFigureOut">
              <a:rPr lang="en-US" smtClean="0"/>
              <a:t>11/9/2018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F5E09-5F35-49EA-8C3C-1BE6DC2A6A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90436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7" y="511177"/>
            <a:ext cx="11041380" cy="18557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1779" y="2353628"/>
            <a:ext cx="5415676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1779" y="3507105"/>
            <a:ext cx="5415676" cy="515842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80811" y="2353628"/>
            <a:ext cx="5442347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80811" y="3507105"/>
            <a:ext cx="5442347" cy="515842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5F3D0-4119-400B-9CF1-B6346102AC1A}" type="datetimeFigureOut">
              <a:rPr lang="en-US" smtClean="0"/>
              <a:t>11/9/2018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F5E09-5F35-49EA-8C3C-1BE6DC2A6A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726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5F3D0-4119-400B-9CF1-B6346102AC1A}" type="datetimeFigureOut">
              <a:rPr lang="en-US" smtClean="0"/>
              <a:t>11/9/2018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F5E09-5F35-49EA-8C3C-1BE6DC2A6A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3118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5F3D0-4119-400B-9CF1-B6346102AC1A}" type="datetimeFigureOut">
              <a:rPr lang="en-US" smtClean="0"/>
              <a:t>11/9/2018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F5E09-5F35-49EA-8C3C-1BE6DC2A6A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5650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2347" y="1382397"/>
            <a:ext cx="6480810" cy="6823075"/>
          </a:xfrm>
        </p:spPr>
        <p:txBody>
          <a:bodyPr/>
          <a:lstStyle>
            <a:lvl1pPr>
              <a:defRPr sz="4480"/>
            </a:lvl1pPr>
            <a:lvl2pPr>
              <a:defRPr sz="3920"/>
            </a:lvl2pPr>
            <a:lvl3pPr>
              <a:defRPr sz="336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5F3D0-4119-400B-9CF1-B6346102AC1A}" type="datetimeFigureOut">
              <a:rPr lang="en-US" smtClean="0"/>
              <a:t>11/9/2018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F5E09-5F35-49EA-8C3C-1BE6DC2A6A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83153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42347" y="1382397"/>
            <a:ext cx="6480810" cy="6823075"/>
          </a:xfrm>
        </p:spPr>
        <p:txBody>
          <a:bodyPr anchor="t"/>
          <a:lstStyle>
            <a:lvl1pPr marL="0" indent="0">
              <a:buNone/>
              <a:defRPr sz="4480"/>
            </a:lvl1pPr>
            <a:lvl2pPr marL="640080" indent="0">
              <a:buNone/>
              <a:defRPr sz="3920"/>
            </a:lvl2pPr>
            <a:lvl3pPr marL="1280160" indent="0">
              <a:buNone/>
              <a:defRPr sz="336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5F3D0-4119-400B-9CF1-B6346102AC1A}" type="datetimeFigureOut">
              <a:rPr lang="en-US" smtClean="0"/>
              <a:t>11/9/2018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F5E09-5F35-49EA-8C3C-1BE6DC2A6A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0937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0110" y="511177"/>
            <a:ext cx="1104138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110" y="2555875"/>
            <a:ext cx="11041380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011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15F3D0-4119-400B-9CF1-B6346102AC1A}" type="datetimeFigureOut">
              <a:rPr lang="en-US" smtClean="0"/>
              <a:t>11/9/2018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0530" y="8898892"/>
            <a:ext cx="43205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113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2F5E09-5F35-49EA-8C3C-1BE6DC2A6A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9737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280160" rtl="0" eaLnBrk="1" latinLnBrk="0" hangingPunct="1">
        <a:lnSpc>
          <a:spcPct val="90000"/>
        </a:lnSpc>
        <a:spcBef>
          <a:spcPct val="0"/>
        </a:spcBef>
        <a:buNone/>
        <a:defRPr sz="61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1280160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sz="3920" kern="1200">
          <a:solidFill>
            <a:schemeClr val="tx1"/>
          </a:solidFill>
          <a:latin typeface="+mn-lt"/>
          <a:ea typeface="+mn-ea"/>
          <a:cs typeface="+mn-cs"/>
        </a:defRPr>
      </a:lvl1pPr>
      <a:lvl2pPr marL="9601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336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Canvas 31"/>
          <p:cNvGrpSpPr/>
          <p:nvPr/>
        </p:nvGrpSpPr>
        <p:grpSpPr>
          <a:xfrm>
            <a:off x="1127925" y="2259669"/>
            <a:ext cx="11122133" cy="7707085"/>
            <a:chOff x="485042" y="34947"/>
            <a:chExt cx="10198198" cy="6493488"/>
          </a:xfrm>
        </p:grpSpPr>
        <p:sp>
          <p:nvSpPr>
            <p:cNvPr id="5" name="Rectangle 4"/>
            <p:cNvSpPr/>
            <p:nvPr/>
          </p:nvSpPr>
          <p:spPr>
            <a:xfrm>
              <a:off x="1120140" y="2051685"/>
              <a:ext cx="9563100" cy="4476750"/>
            </a:xfrm>
            <a:prstGeom prst="rect">
              <a:avLst/>
            </a:prstGeom>
            <a:noFill/>
          </p:spPr>
        </p:sp>
        <p:sp>
          <p:nvSpPr>
            <p:cNvPr id="6" name="Text Box 11"/>
            <p:cNvSpPr txBox="1">
              <a:spLocks noChangeArrowheads="1"/>
            </p:cNvSpPr>
            <p:nvPr/>
          </p:nvSpPr>
          <p:spPr bwMode="auto">
            <a:xfrm>
              <a:off x="3308125" y="34947"/>
              <a:ext cx="2686111" cy="395599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45720" tIns="45720" rIns="45720" bIns="4572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MY" sz="1000" b="1" dirty="0">
                  <a:solidFill>
                    <a:srgbClr val="FFFF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ADVISOR - CEO</a:t>
              </a:r>
              <a:endPara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MY" sz="1000" b="1" dirty="0">
                  <a:solidFill>
                    <a:schemeClr val="bg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Dato’ Badlishah Bin Haji Ahmad</a:t>
              </a:r>
              <a:endParaRPr lang="en-US" sz="12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7" name="Text Box 5"/>
            <p:cNvSpPr txBox="1">
              <a:spLocks noChangeArrowheads="1"/>
            </p:cNvSpPr>
            <p:nvPr/>
          </p:nvSpPr>
          <p:spPr bwMode="auto">
            <a:xfrm>
              <a:off x="3333750" y="1418755"/>
              <a:ext cx="2690446" cy="396024"/>
            </a:xfrm>
            <a:prstGeom prst="rect">
              <a:avLst/>
            </a:prstGeom>
            <a:solidFill>
              <a:srgbClr val="FB7DE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18288" tIns="45720" rIns="18288" bIns="4572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MY" sz="1000" b="1" dirty="0">
                  <a:solidFill>
                    <a:srgbClr val="FFFF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HALAL Executive</a:t>
              </a:r>
              <a:endPara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MY" sz="1000" b="1" dirty="0">
                  <a:solidFill>
                    <a:srgbClr val="FFFFFF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Mr. Nazri Bin Mokhtar</a:t>
              </a:r>
              <a:endPara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MY" sz="1200" b="1" dirty="0">
                  <a:solidFill>
                    <a:srgbClr val="FFFFFF"/>
                  </a:solidFill>
                  <a:effectLst/>
                  <a:latin typeface="Arial Narrow" panose="020B060602020203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 </a:t>
              </a:r>
              <a:endPara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8" name="Text Box 5"/>
            <p:cNvSpPr txBox="1">
              <a:spLocks noChangeArrowheads="1"/>
            </p:cNvSpPr>
            <p:nvPr/>
          </p:nvSpPr>
          <p:spPr bwMode="auto">
            <a:xfrm>
              <a:off x="485042" y="2458950"/>
              <a:ext cx="1314450" cy="806889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18288" tIns="45720" rIns="18288" bIns="4572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MY" sz="1000" b="1">
                  <a:solidFill>
                    <a:srgbClr val="FFFF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QHSE</a:t>
              </a:r>
              <a:endParaRPr lang="en-US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MY" sz="1000" b="1">
                  <a:solidFill>
                    <a:srgbClr val="FFFFFF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Mr. Muhammad Nabil Khalis</a:t>
              </a:r>
              <a:endParaRPr lang="en-US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MY" sz="1000" b="1">
                  <a:solidFill>
                    <a:srgbClr val="FFFFFF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Mr Meor Muhammad Ikram</a:t>
              </a:r>
              <a:endParaRPr lang="en-US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MY" sz="1000" b="1">
                  <a:solidFill>
                    <a:srgbClr val="FFFFFF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 </a:t>
              </a:r>
              <a:endParaRPr lang="en-US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cxnSp>
          <p:nvCxnSpPr>
            <p:cNvPr id="9" name="AutoShape 20"/>
            <p:cNvCxnSpPr>
              <a:cxnSpLocks noChangeShapeType="1"/>
            </p:cNvCxnSpPr>
            <p:nvPr/>
          </p:nvCxnSpPr>
          <p:spPr bwMode="auto">
            <a:xfrm>
              <a:off x="1070463" y="2105025"/>
              <a:ext cx="7523775" cy="21886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0" name="Text Box 5"/>
            <p:cNvSpPr txBox="1">
              <a:spLocks noChangeArrowheads="1"/>
            </p:cNvSpPr>
            <p:nvPr/>
          </p:nvSpPr>
          <p:spPr bwMode="auto">
            <a:xfrm>
              <a:off x="2014904" y="2460329"/>
              <a:ext cx="1362808" cy="792662"/>
            </a:xfrm>
            <a:prstGeom prst="rect">
              <a:avLst/>
            </a:prstGeom>
            <a:solidFill>
              <a:srgbClr val="00B0F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18288" tIns="45720" rIns="18288" bIns="4572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endParaRPr lang="en-MY" sz="1000" b="1" dirty="0" smtClean="0">
                <a:solidFill>
                  <a:srgbClr val="FFFF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endParaRPr>
            </a:p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MY" sz="1000" b="1" dirty="0" smtClean="0">
                  <a:solidFill>
                    <a:srgbClr val="FFFF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Human </a:t>
              </a:r>
              <a:r>
                <a:rPr lang="en-MY" sz="1000" b="1" dirty="0">
                  <a:solidFill>
                    <a:srgbClr val="FFFF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Capital &amp; Administration</a:t>
              </a:r>
              <a:endPara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MY" sz="1000" b="1" dirty="0" err="1">
                  <a:solidFill>
                    <a:srgbClr val="FFFFFF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Puan</a:t>
              </a:r>
              <a:r>
                <a:rPr lang="en-MY" sz="1000" b="1" dirty="0">
                  <a:solidFill>
                    <a:srgbClr val="FFFFFF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 </a:t>
              </a:r>
              <a:r>
                <a:rPr lang="en-MY" sz="1000" b="1" dirty="0" smtClean="0">
                  <a:solidFill>
                    <a:srgbClr val="FFFFFF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Khairunnisa Binti Jailani</a:t>
              </a:r>
              <a:endPara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cxnSp>
          <p:nvCxnSpPr>
            <p:cNvPr id="11" name="Straight Connector 10"/>
            <p:cNvCxnSpPr/>
            <p:nvPr/>
          </p:nvCxnSpPr>
          <p:spPr>
            <a:xfrm>
              <a:off x="4650842" y="430546"/>
              <a:ext cx="434" cy="320954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2" name="Text Box 5"/>
            <p:cNvSpPr txBox="1">
              <a:spLocks noChangeArrowheads="1"/>
            </p:cNvSpPr>
            <p:nvPr/>
          </p:nvSpPr>
          <p:spPr bwMode="auto">
            <a:xfrm>
              <a:off x="3691304" y="2483497"/>
              <a:ext cx="1323975" cy="782125"/>
            </a:xfrm>
            <a:prstGeom prst="rect">
              <a:avLst/>
            </a:prstGeom>
            <a:solidFill>
              <a:schemeClr val="accent3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18288" tIns="45720" rIns="18288" bIns="4572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endParaRPr lang="en-MY" sz="1000" b="1" dirty="0" smtClean="0">
                <a:solidFill>
                  <a:srgbClr val="FFFF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endParaRPr>
            </a:p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MY" sz="1000" b="1" dirty="0" smtClean="0">
                  <a:solidFill>
                    <a:srgbClr val="FFFF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Account </a:t>
              </a:r>
              <a:r>
                <a:rPr lang="en-MY" sz="1000" b="1" dirty="0">
                  <a:solidFill>
                    <a:srgbClr val="FFFF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&amp; Finance</a:t>
              </a:r>
              <a:endPara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MY" sz="1000" b="1" dirty="0">
                  <a:solidFill>
                    <a:srgbClr val="FFFFFF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Mr. Shamsul Irman Bin Mamat</a:t>
              </a:r>
              <a:endPara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MY" sz="1200" b="1" dirty="0">
                  <a:solidFill>
                    <a:srgbClr val="FFFFFF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 </a:t>
              </a:r>
              <a:endPara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3" name="Text Box 5"/>
            <p:cNvSpPr txBox="1">
              <a:spLocks noChangeArrowheads="1"/>
            </p:cNvSpPr>
            <p:nvPr/>
          </p:nvSpPr>
          <p:spPr bwMode="auto">
            <a:xfrm>
              <a:off x="5180135" y="2469794"/>
              <a:ext cx="1213828" cy="795829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18288" tIns="45720" rIns="18288" bIns="4572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endParaRPr lang="en-MY" sz="1000" b="1" dirty="0" smtClean="0">
                <a:solidFill>
                  <a:srgbClr val="FFFF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endParaRPr>
            </a:p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MY" sz="1000" b="1" dirty="0" smtClean="0">
                  <a:solidFill>
                    <a:srgbClr val="FFFF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F&amp;B </a:t>
              </a:r>
              <a:r>
                <a:rPr lang="en-MY" sz="1000" b="1" dirty="0">
                  <a:solidFill>
                    <a:srgbClr val="FFFF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Operation</a:t>
              </a:r>
              <a:endPara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MY" sz="1000" b="1" dirty="0">
                  <a:solidFill>
                    <a:srgbClr val="FFFFFF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Mr. Mahmad Anuar Othman</a:t>
              </a:r>
              <a:endPara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MY" sz="1200" b="1" dirty="0">
                  <a:solidFill>
                    <a:srgbClr val="FFFFFF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 </a:t>
              </a:r>
              <a:endPara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4" name="Text Box 5"/>
            <p:cNvSpPr txBox="1">
              <a:spLocks noChangeArrowheads="1"/>
            </p:cNvSpPr>
            <p:nvPr/>
          </p:nvSpPr>
          <p:spPr bwMode="auto">
            <a:xfrm>
              <a:off x="6621340" y="2483663"/>
              <a:ext cx="1228754" cy="768846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18288" tIns="45720" rIns="18288" bIns="4572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endParaRPr lang="en-MY" sz="1000" b="1" dirty="0" smtClean="0">
                <a:solidFill>
                  <a:srgbClr val="FFFF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endParaRPr>
            </a:p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MY" sz="1000" b="1" dirty="0" smtClean="0">
                  <a:solidFill>
                    <a:srgbClr val="FFFF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F&amp;B </a:t>
              </a:r>
              <a:r>
                <a:rPr lang="en-MY" sz="1000" b="1" dirty="0">
                  <a:solidFill>
                    <a:srgbClr val="FFFF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Operation</a:t>
              </a:r>
              <a:endPara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MY" sz="1000" b="1" dirty="0">
                  <a:solidFill>
                    <a:srgbClr val="FFFFFF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Chef Hamdan Bin Ahmad</a:t>
              </a:r>
              <a:endPara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5" name="Text Box 11"/>
            <p:cNvSpPr txBox="1">
              <a:spLocks noChangeArrowheads="1"/>
            </p:cNvSpPr>
            <p:nvPr/>
          </p:nvSpPr>
          <p:spPr bwMode="auto">
            <a:xfrm>
              <a:off x="3308907" y="751500"/>
              <a:ext cx="2685415" cy="39497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45720" tIns="45720" rIns="45720" bIns="4572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000" b="1" dirty="0">
                  <a:solidFill>
                    <a:srgbClr val="FFFF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CHAIRMAN – COO</a:t>
              </a:r>
              <a:endPara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000" b="1" dirty="0">
                  <a:solidFill>
                    <a:srgbClr val="FFFFFF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Mr. Tuan Syamsani Bin Tuan Mansor</a:t>
              </a:r>
              <a:endPara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>
              <a:off x="1070443" y="2116984"/>
              <a:ext cx="0" cy="352172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2684827" y="2116880"/>
              <a:ext cx="0" cy="343937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4344487" y="2117283"/>
              <a:ext cx="0" cy="343535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760868" y="2140455"/>
              <a:ext cx="0" cy="343535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7235336" y="2125622"/>
              <a:ext cx="0" cy="343535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>
              <a:off x="4651843" y="1146470"/>
              <a:ext cx="4555" cy="272755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>
              <a:off x="4650842" y="1814899"/>
              <a:ext cx="773" cy="302383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>
              <a:off x="8594238" y="2135146"/>
              <a:ext cx="0" cy="343535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4" name="Text Box 5"/>
            <p:cNvSpPr txBox="1">
              <a:spLocks noChangeArrowheads="1"/>
            </p:cNvSpPr>
            <p:nvPr/>
          </p:nvSpPr>
          <p:spPr bwMode="auto">
            <a:xfrm>
              <a:off x="5865934" y="3432112"/>
              <a:ext cx="1314450" cy="779403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18288" tIns="45720" rIns="18288" bIns="4572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endParaRPr lang="en-MY" sz="1000" b="1" dirty="0" smtClean="0">
                <a:solidFill>
                  <a:srgbClr val="FFFF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endParaRPr>
            </a:p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MY" sz="1000" b="1" dirty="0" smtClean="0">
                  <a:solidFill>
                    <a:srgbClr val="FFFF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F&amp;B </a:t>
              </a:r>
              <a:r>
                <a:rPr lang="en-MY" sz="1000" b="1" dirty="0">
                  <a:solidFill>
                    <a:srgbClr val="FFFF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Operation</a:t>
              </a:r>
              <a:endPara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000" b="1" dirty="0" err="1" smtClean="0">
                  <a:solidFill>
                    <a:srgbClr val="FFFFFF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Mr</a:t>
              </a:r>
              <a:r>
                <a:rPr lang="en-US" sz="1000" b="1" dirty="0" smtClean="0">
                  <a:solidFill>
                    <a:srgbClr val="FFFFFF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 Muhammad Nirwan Lim Bin Abdullah</a:t>
              </a:r>
              <a:endPara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cxnSp>
          <p:nvCxnSpPr>
            <p:cNvPr id="25" name="Straight Connector 24"/>
            <p:cNvCxnSpPr>
              <a:endCxn id="24" idx="0"/>
            </p:cNvCxnSpPr>
            <p:nvPr/>
          </p:nvCxnSpPr>
          <p:spPr>
            <a:xfrm>
              <a:off x="6518765" y="2112872"/>
              <a:ext cx="4394" cy="131924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6" name="Text Box 5"/>
            <p:cNvSpPr txBox="1">
              <a:spLocks noChangeArrowheads="1"/>
            </p:cNvSpPr>
            <p:nvPr/>
          </p:nvSpPr>
          <p:spPr bwMode="auto">
            <a:xfrm>
              <a:off x="2924665" y="3435460"/>
              <a:ext cx="1332277" cy="794311"/>
            </a:xfrm>
            <a:prstGeom prst="rect">
              <a:avLst/>
            </a:prstGeom>
            <a:solidFill>
              <a:schemeClr val="accent3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18288" tIns="45720" rIns="18288" bIns="4572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MY" sz="1000" b="1">
                  <a:solidFill>
                    <a:srgbClr val="FFFF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 </a:t>
              </a:r>
              <a:endParaRPr lang="en-US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MY" sz="1000" b="1">
                  <a:solidFill>
                    <a:srgbClr val="FFFF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Procurement</a:t>
              </a:r>
              <a:endParaRPr lang="en-US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MY" sz="1000" b="1">
                  <a:solidFill>
                    <a:srgbClr val="FFFFFF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Mr. Junid Bin Hassan</a:t>
              </a:r>
              <a:endParaRPr lang="en-US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cxnSp>
          <p:nvCxnSpPr>
            <p:cNvPr id="27" name="Straight Connector 26"/>
            <p:cNvCxnSpPr/>
            <p:nvPr/>
          </p:nvCxnSpPr>
          <p:spPr>
            <a:xfrm>
              <a:off x="3555610" y="2115655"/>
              <a:ext cx="15534" cy="1319804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8" name="Text Box 5"/>
          <p:cNvSpPr txBox="1">
            <a:spLocks noChangeArrowheads="1"/>
          </p:cNvSpPr>
          <p:nvPr/>
        </p:nvSpPr>
        <p:spPr bwMode="auto">
          <a:xfrm>
            <a:off x="9418780" y="5188013"/>
            <a:ext cx="1440641" cy="925199"/>
          </a:xfrm>
          <a:prstGeom prst="rect">
            <a:avLst/>
          </a:prstGeom>
          <a:solidFill>
            <a:srgbClr val="FF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18288" tIns="45720" rIns="18288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endParaRPr lang="en-MY" sz="1000" b="1" dirty="0" smtClean="0">
              <a:solidFill>
                <a:srgbClr val="FFFF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MY" sz="1000" b="1" dirty="0" smtClean="0">
                <a:solidFill>
                  <a:srgbClr val="FFFF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F&amp;B Operation</a:t>
            </a:r>
            <a:endParaRPr lang="en-US" sz="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100" b="1" dirty="0" err="1" smtClean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Mr</a:t>
            </a:r>
            <a:r>
              <a:rPr lang="en-US" sz="1100" b="1" dirty="0" smtClean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100" b="1" dirty="0" smtClean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Al </a:t>
            </a:r>
            <a:r>
              <a:rPr lang="en-US" sz="1100" b="1" dirty="0" err="1" smtClean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Rasyid</a:t>
            </a:r>
            <a:r>
              <a:rPr lang="en-US" sz="1100" b="1" dirty="0" smtClean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Bin AB Rani</a:t>
            </a:r>
            <a:endParaRPr lang="en-US" sz="1100" b="1" dirty="0">
              <a:solidFill>
                <a:schemeClr val="bg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MY" sz="10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endParaRPr lang="en-US" sz="12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0" name="Text Box 24"/>
          <p:cNvSpPr txBox="1">
            <a:spLocks noChangeArrowheads="1"/>
          </p:cNvSpPr>
          <p:nvPr/>
        </p:nvSpPr>
        <p:spPr bwMode="auto">
          <a:xfrm>
            <a:off x="538974" y="475514"/>
            <a:ext cx="9066039" cy="831558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rot="0" vert="horz" wrap="square" lIns="96012" tIns="48006" rIns="96012" bIns="48006" anchor="t" anchorCtr="0" upright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7000"/>
              </a:lnSpc>
              <a:spcAft>
                <a:spcPts val="840"/>
              </a:spcAft>
            </a:pPr>
            <a:r>
              <a:rPr lang="en-US" sz="2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CONVENTION &amp; EXHIBITION (PUTRAJAYA) SDN. BHD.</a:t>
            </a:r>
            <a:endParaRPr lang="en-US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40"/>
              </a:spcAft>
            </a:pPr>
            <a:r>
              <a:rPr lang="en-US" sz="14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(Formerly known as Putrajaya International Convention Centre </a:t>
            </a:r>
            <a:r>
              <a:rPr lang="en-US" sz="1400" i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Sdn</a:t>
            </a:r>
            <a:r>
              <a:rPr lang="en-US" sz="14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Bhd</a:t>
            </a:r>
            <a:r>
              <a:rPr lang="en-US" sz="12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.)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1" name="Picture 3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6417" y="519843"/>
            <a:ext cx="2283981" cy="931923"/>
          </a:xfrm>
          <a:prstGeom prst="rect">
            <a:avLst/>
          </a:prstGeom>
        </p:spPr>
      </p:pic>
      <p:sp>
        <p:nvSpPr>
          <p:cNvPr id="32" name="TextBox 31"/>
          <p:cNvSpPr txBox="1"/>
          <p:nvPr/>
        </p:nvSpPr>
        <p:spPr>
          <a:xfrm>
            <a:off x="-89202" y="1749303"/>
            <a:ext cx="114868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MY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Halal Organisation Chart 2018</a:t>
            </a:r>
            <a:endParaRPr lang="en-MY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Text Box 5"/>
          <p:cNvSpPr txBox="1">
            <a:spLocks noChangeArrowheads="1"/>
          </p:cNvSpPr>
          <p:nvPr/>
        </p:nvSpPr>
        <p:spPr bwMode="auto">
          <a:xfrm>
            <a:off x="5394093" y="6291744"/>
            <a:ext cx="1433536" cy="925069"/>
          </a:xfrm>
          <a:prstGeom prst="rect">
            <a:avLst/>
          </a:prstGeom>
          <a:solidFill>
            <a:srgbClr val="FF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18288" tIns="45720" rIns="18288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endParaRPr lang="en-MY" sz="1000" b="1" dirty="0" smtClean="0">
              <a:solidFill>
                <a:srgbClr val="FFFF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MY" sz="1000" b="1" dirty="0" smtClean="0">
                <a:solidFill>
                  <a:srgbClr val="FFFF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F&amp;B </a:t>
            </a:r>
            <a:r>
              <a:rPr lang="en-MY" sz="1000" b="1" dirty="0">
                <a:solidFill>
                  <a:srgbClr val="FFFF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Operation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000" dirty="0" smtClean="0">
                <a:solidFill>
                  <a:srgbClr val="FFFF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Mr. Mohd Shahir Bin Zakaria</a:t>
            </a:r>
            <a:endParaRPr lang="en-US" sz="12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5924935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5565</TotalTime>
  <Words>116</Words>
  <Application>Microsoft Office PowerPoint</Application>
  <PresentationFormat>A3 Paper (297x420 mm)</PresentationFormat>
  <Paragraphs>42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Arial Narrow</vt:lpstr>
      <vt:lpstr>Calibri</vt:lpstr>
      <vt:lpstr>Calibri Light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Norazlina binti Haron</dc:creator>
  <cp:lastModifiedBy>Nabil</cp:lastModifiedBy>
  <cp:revision>70</cp:revision>
  <cp:lastPrinted>2018-11-07T07:26:24Z</cp:lastPrinted>
  <dcterms:created xsi:type="dcterms:W3CDTF">2017-07-25T07:59:40Z</dcterms:created>
  <dcterms:modified xsi:type="dcterms:W3CDTF">2018-11-09T07:09:32Z</dcterms:modified>
</cp:coreProperties>
</file>